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  <p:sldId id="257" r:id="rId2"/>
  </p:sldIdLst>
</p:presentation>
</file>

<file path=ppt/_rels/presentation.xml.rels><?xml version="1.0" encoding="UTF-8"?><Relationships xmlns="http://schemas.openxmlformats.org/package/2006/relationships"><Relationship Id="rId1" Type="http://schemas.openxmlformats.org/officeDocument/2006/relationships/slide" Target="slides/slide1.xml"/><Relationship Id="rId2" Type="http://schemas.openxmlformats.org/officeDocument/2006/relationships/slide" Target="slides/slide2.xml"/></Relationships>
</file>

<file path=ppt/slides/slide1.xml><?xml version="1.0" encoding="utf-8"?>
<p:sld xmlns:p="http://schemas.openxmlformats.org/presentationml/2006/main" xmlns:a="http://schemas.openxmlformats.org/drawingml/2006/main">
  <p:cSld>
    <p:spTree>
      <p:sp>
        <p:nvSpPr>
          <p:nvPr>
            <p:ph type="title"/>
          </p:nvPr>
        </p:nvSpPr>
        <p:txBody>
          <a:p>
            <a:r>
              <a:t>Source Preview</a:t>
            </a:r>
          </a:p>
        </p:txBody>
      </p:sp>
      <p:sp>
        <p:txBody>
          <a:p>
            <a:r>
              <a:t>원본을 먼저 읽고 판단합니다</a:t>
            </a:r>
          </a:p>
          <a:p>
            <a:r>
              <a:t>Preview는 편집이 아닙니다</a:t>
            </a:r>
          </a:p>
        </p:txBody>
      </p:sp>
    </p:spTree>
  </p:cSld>
</p:sld>
</file>

<file path=ppt/slides/slide2.xml><?xml version="1.0" encoding="utf-8"?>
<p:sld xmlns:p="http://schemas.openxmlformats.org/presentationml/2006/main" xmlns:a="http://schemas.openxmlformats.org/drawingml/2006/main">
  <p:cSld>
    <p:spTree>
      <p:sp>
        <p:nvSpPr>
          <p:nvPr>
            <p:ph type="title"/>
          </p:nvPr>
        </p:nvSpPr>
        <p:txBody>
          <a:p>
            <a:r>
              <a:t>Bring To Glif</a:t>
            </a:r>
          </a:p>
        </p:txBody>
      </p:sp>
      <p:sp>
        <p:txBody>
          <a:p>
            <a:r>
              <a:t>지원 형식만 Markdown으로 승격합니다</a:t>
            </a:r>
          </a:p>
          <a:p>
            <a:r>
              <a:t>원본 파일은 그대로 유지합니다</a:t>
            </a:r>
          </a:p>
        </p:txBody>
      </p:sp>
    </p:spTree>
  </p:cSld>
</p:sld>
</file>